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0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EB04-F931-413E-8F3C-9A0C6C37F15C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F0D7-6F7B-48F0-8058-56D86C07C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86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EB04-F931-413E-8F3C-9A0C6C37F15C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F0D7-6F7B-48F0-8058-56D86C07C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78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EB04-F931-413E-8F3C-9A0C6C37F15C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F0D7-6F7B-48F0-8058-56D86C07C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88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EB04-F931-413E-8F3C-9A0C6C37F15C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F0D7-6F7B-48F0-8058-56D86C07C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9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EB04-F931-413E-8F3C-9A0C6C37F15C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F0D7-6F7B-48F0-8058-56D86C07C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5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EB04-F931-413E-8F3C-9A0C6C37F15C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F0D7-6F7B-48F0-8058-56D86C07C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57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EB04-F931-413E-8F3C-9A0C6C37F15C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F0D7-6F7B-48F0-8058-56D86C07C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75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EB04-F931-413E-8F3C-9A0C6C37F15C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F0D7-6F7B-48F0-8058-56D86C07C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67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EB04-F931-413E-8F3C-9A0C6C37F15C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F0D7-6F7B-48F0-8058-56D86C07C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98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EB04-F931-413E-8F3C-9A0C6C37F15C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F0D7-6F7B-48F0-8058-56D86C07C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61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EB04-F931-413E-8F3C-9A0C6C37F15C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F0D7-6F7B-48F0-8058-56D86C07C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83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2EB04-F931-413E-8F3C-9A0C6C37F15C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5F0D7-6F7B-48F0-8058-56D86C07C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34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C110E186-6EF4-4F8D-87B3-90D35E131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70" y="115710"/>
            <a:ext cx="7848000" cy="5544228"/>
          </a:xfrm>
          <a:prstGeom prst="rect">
            <a:avLst/>
          </a:prstGeom>
        </p:spPr>
      </p:pic>
      <p:sp>
        <p:nvSpPr>
          <p:cNvPr id="8" name="楕円 7">
            <a:extLst>
              <a:ext uri="{FF2B5EF4-FFF2-40B4-BE49-F238E27FC236}">
                <a16:creationId xmlns:a16="http://schemas.microsoft.com/office/drawing/2014/main" id="{37CA4657-FBDE-4EFE-9F7F-FA1E64B26399}"/>
              </a:ext>
            </a:extLst>
          </p:cNvPr>
          <p:cNvSpPr>
            <a:spLocks noChangeAspect="1"/>
          </p:cNvSpPr>
          <p:nvPr/>
        </p:nvSpPr>
        <p:spPr>
          <a:xfrm>
            <a:off x="6941976" y="2635824"/>
            <a:ext cx="504000" cy="504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１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DAAD2C0A-5D22-4806-B599-F7DBC089DE2C}"/>
              </a:ext>
            </a:extLst>
          </p:cNvPr>
          <p:cNvSpPr>
            <a:spLocks noChangeAspect="1"/>
          </p:cNvSpPr>
          <p:nvPr/>
        </p:nvSpPr>
        <p:spPr>
          <a:xfrm>
            <a:off x="4320000" y="4533049"/>
            <a:ext cx="504000" cy="504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5055044-DBFD-4D97-BE77-9072632E15B8}"/>
              </a:ext>
            </a:extLst>
          </p:cNvPr>
          <p:cNvSpPr txBox="1"/>
          <p:nvPr/>
        </p:nvSpPr>
        <p:spPr>
          <a:xfrm>
            <a:off x="6046237" y="5600210"/>
            <a:ext cx="16981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縦　約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5,500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横　約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6,000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0613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9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香川 武徳</dc:creator>
  <cp:lastModifiedBy>香川 武徳</cp:lastModifiedBy>
  <cp:revision>2</cp:revision>
  <dcterms:created xsi:type="dcterms:W3CDTF">2021-10-14T08:56:05Z</dcterms:created>
  <dcterms:modified xsi:type="dcterms:W3CDTF">2021-10-14T09:01:28Z</dcterms:modified>
</cp:coreProperties>
</file>